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Penchons-nous sur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pour afficher les options des paramètres de partage du tableau de bord. Tapez le nom de l'utilisateur ou du groupe d'utilisateurs dans le champ de saisie et cliquez sur le nom pour l'ajouter à la liste de ceux qui ont accès au tableau de bord. En cliquant sur l'icône en forme de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en forme de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la Région Animal.</a:t>
            </a:r>
          </a:p>
          <a:p>
            <a:endParaRPr dirty="0" lang="en-US" noProof="0"/>
          </a:p>
          <a:p txid="d79d72b46d842834544c1c97f30b23f1">
            <a:r>
              <a:rPr dirty="0" lang="en-US" noProof="0"/>
              <a:t>Comme vous pouvez le voir, seules les données de Animal Region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